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  <p:sldId id="257" r:id="rId4"/>
    <p:sldId id="258" r:id="rId5"/>
    <p:sldId id="261" r:id="rId6"/>
    <p:sldId id="259" r:id="rId7"/>
    <p:sldId id="260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148941-C449-4B8E-A51D-DABFCC5A3135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</dgm:pt>
    <dgm:pt modelId="{0EB78FC9-32B5-46EA-97D2-19C69FB744A4}">
      <dgm:prSet phldrT="[文本]"/>
      <dgm:spPr/>
      <dgm:t>
        <a:bodyPr/>
        <a:lstStyle/>
        <a:p>
          <a:r>
            <a:rPr lang="ko-KR" altLang="en-US" dirty="0" smtClean="0"/>
            <a:t>주택 구매자</a:t>
          </a:r>
          <a:endParaRPr lang="zh-CN" altLang="en-US" dirty="0"/>
        </a:p>
      </dgm:t>
    </dgm:pt>
    <dgm:pt modelId="{0A67C609-ED2A-4F23-993B-D7814BB9CEC5}" type="parTrans" cxnId="{F2D5CF8A-6766-499C-AFDE-837A5386140B}">
      <dgm:prSet/>
      <dgm:spPr/>
      <dgm:t>
        <a:bodyPr/>
        <a:lstStyle/>
        <a:p>
          <a:endParaRPr lang="zh-CN" altLang="en-US"/>
        </a:p>
      </dgm:t>
    </dgm:pt>
    <dgm:pt modelId="{C97A14EC-BDFD-4059-8BC1-78792A9A2C25}" type="sibTrans" cxnId="{F2D5CF8A-6766-499C-AFDE-837A5386140B}">
      <dgm:prSet/>
      <dgm:spPr/>
      <dgm:t>
        <a:bodyPr/>
        <a:lstStyle/>
        <a:p>
          <a:endParaRPr lang="zh-CN" altLang="en-US"/>
        </a:p>
      </dgm:t>
    </dgm:pt>
    <dgm:pt modelId="{8A148C81-8EEA-44F6-96E3-6A1BB008E51F}">
      <dgm:prSet phldrT="[文本]"/>
      <dgm:spPr/>
      <dgm:t>
        <a:bodyPr/>
        <a:lstStyle/>
        <a:p>
          <a:r>
            <a:rPr lang="ko-KR" altLang="en-US" dirty="0" smtClean="0"/>
            <a:t>부동산 중개</a:t>
          </a:r>
          <a:endParaRPr lang="zh-CN" altLang="en-US" dirty="0"/>
        </a:p>
      </dgm:t>
    </dgm:pt>
    <dgm:pt modelId="{8867E6F6-2F4F-425A-8147-0CDFC782F3DA}" type="parTrans" cxnId="{6AB609C9-E134-4786-AAAD-8F898A57C66D}">
      <dgm:prSet/>
      <dgm:spPr/>
      <dgm:t>
        <a:bodyPr/>
        <a:lstStyle/>
        <a:p>
          <a:endParaRPr lang="zh-CN" altLang="en-US"/>
        </a:p>
      </dgm:t>
    </dgm:pt>
    <dgm:pt modelId="{AF9D8773-2216-45F5-BE08-D37DEF3C740B}" type="sibTrans" cxnId="{6AB609C9-E134-4786-AAAD-8F898A57C66D}">
      <dgm:prSet/>
      <dgm:spPr/>
      <dgm:t>
        <a:bodyPr/>
        <a:lstStyle/>
        <a:p>
          <a:endParaRPr lang="zh-CN" altLang="en-US"/>
        </a:p>
      </dgm:t>
    </dgm:pt>
    <dgm:pt modelId="{4E96227B-5719-4EE5-AB9E-096759D2FA04}">
      <dgm:prSet/>
      <dgm:spPr/>
      <dgm:t>
        <a:bodyPr/>
        <a:lstStyle/>
        <a:p>
          <a:r>
            <a:rPr lang="en-US" altLang="zh-CN" dirty="0" smtClean="0"/>
            <a:t>Model House</a:t>
          </a:r>
          <a:endParaRPr lang="zh-CN" altLang="en-US" dirty="0"/>
        </a:p>
      </dgm:t>
    </dgm:pt>
    <dgm:pt modelId="{B316EA9C-53CC-4750-8B3A-74EE930274F6}" type="parTrans" cxnId="{8D7139E4-9010-435F-B498-724EA61226B1}">
      <dgm:prSet/>
      <dgm:spPr/>
      <dgm:t>
        <a:bodyPr/>
        <a:lstStyle/>
        <a:p>
          <a:endParaRPr lang="zh-CN" altLang="en-US"/>
        </a:p>
      </dgm:t>
    </dgm:pt>
    <dgm:pt modelId="{AB9B9D03-95A2-4ABC-AEBD-CC50065DE5DA}" type="sibTrans" cxnId="{8D7139E4-9010-435F-B498-724EA61226B1}">
      <dgm:prSet/>
      <dgm:spPr/>
      <dgm:t>
        <a:bodyPr/>
        <a:lstStyle/>
        <a:p>
          <a:endParaRPr lang="zh-CN" altLang="en-US"/>
        </a:p>
      </dgm:t>
    </dgm:pt>
    <dgm:pt modelId="{18F1A285-DF7F-4D6F-90D8-4044E1988B05}">
      <dgm:prSet/>
      <dgm:spPr/>
      <dgm:t>
        <a:bodyPr/>
        <a:lstStyle/>
        <a:p>
          <a:r>
            <a:rPr lang="ko-KR" altLang="en-US" dirty="0" smtClean="0"/>
            <a:t>주택 결정</a:t>
          </a:r>
          <a:endParaRPr lang="zh-CN" altLang="en-US" dirty="0"/>
        </a:p>
      </dgm:t>
    </dgm:pt>
    <dgm:pt modelId="{4CB5BE6B-52CF-4D12-A197-38DB2E8CFB6C}" type="parTrans" cxnId="{3A370F10-0D56-453D-A289-9382C36C25BA}">
      <dgm:prSet/>
      <dgm:spPr/>
      <dgm:t>
        <a:bodyPr/>
        <a:lstStyle/>
        <a:p>
          <a:endParaRPr lang="zh-CN" altLang="en-US"/>
        </a:p>
      </dgm:t>
    </dgm:pt>
    <dgm:pt modelId="{4EE5E361-950E-4FCE-A76F-330B9AFD96DC}" type="sibTrans" cxnId="{3A370F10-0D56-453D-A289-9382C36C25BA}">
      <dgm:prSet/>
      <dgm:spPr/>
      <dgm:t>
        <a:bodyPr/>
        <a:lstStyle/>
        <a:p>
          <a:endParaRPr lang="zh-CN" altLang="en-US"/>
        </a:p>
      </dgm:t>
    </dgm:pt>
    <dgm:pt modelId="{C8D97D13-4295-46E6-AED6-31E569E1AD8F}" type="pres">
      <dgm:prSet presAssocID="{18148941-C449-4B8E-A51D-DABFCC5A3135}" presName="Name0" presStyleCnt="0">
        <dgm:presLayoutVars>
          <dgm:dir/>
          <dgm:resizeHandles val="exact"/>
        </dgm:presLayoutVars>
      </dgm:prSet>
      <dgm:spPr/>
    </dgm:pt>
    <dgm:pt modelId="{05D0AE7A-3263-4610-96BF-159779F48603}" type="pres">
      <dgm:prSet presAssocID="{0EB78FC9-32B5-46EA-97D2-19C69FB744A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017DF03-FEFE-423A-B44F-8BC71B5DB76D}" type="pres">
      <dgm:prSet presAssocID="{C97A14EC-BDFD-4059-8BC1-78792A9A2C25}" presName="sibTrans" presStyleLbl="sibTrans2D1" presStyleIdx="0" presStyleCnt="3"/>
      <dgm:spPr/>
      <dgm:t>
        <a:bodyPr/>
        <a:lstStyle/>
        <a:p>
          <a:endParaRPr lang="zh-CN" altLang="en-US"/>
        </a:p>
      </dgm:t>
    </dgm:pt>
    <dgm:pt modelId="{1EAC56C2-2679-4EF0-A7A1-6A5BC90C1C13}" type="pres">
      <dgm:prSet presAssocID="{C97A14EC-BDFD-4059-8BC1-78792A9A2C25}" presName="connectorText" presStyleLbl="sibTrans2D1" presStyleIdx="0" presStyleCnt="3"/>
      <dgm:spPr/>
      <dgm:t>
        <a:bodyPr/>
        <a:lstStyle/>
        <a:p>
          <a:endParaRPr lang="zh-CN" altLang="en-US"/>
        </a:p>
      </dgm:t>
    </dgm:pt>
    <dgm:pt modelId="{F6963DB4-7E40-447F-8584-8E407F715567}" type="pres">
      <dgm:prSet presAssocID="{8A148C81-8EEA-44F6-96E3-6A1BB008E51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E51949E-08A5-4BB7-B964-3FD85E0C460E}" type="pres">
      <dgm:prSet presAssocID="{AF9D8773-2216-45F5-BE08-D37DEF3C740B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3F976BCF-4853-4B69-BA01-8553F6B953A8}" type="pres">
      <dgm:prSet presAssocID="{AF9D8773-2216-45F5-BE08-D37DEF3C740B}" presName="connectorText" presStyleLbl="sibTrans2D1" presStyleIdx="1" presStyleCnt="3"/>
      <dgm:spPr/>
      <dgm:t>
        <a:bodyPr/>
        <a:lstStyle/>
        <a:p>
          <a:endParaRPr lang="zh-CN" altLang="en-US"/>
        </a:p>
      </dgm:t>
    </dgm:pt>
    <dgm:pt modelId="{DE99C19D-6A5F-401E-9C27-10A42D67330C}" type="pres">
      <dgm:prSet presAssocID="{4E96227B-5719-4EE5-AB9E-096759D2FA0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1C77D73-0A1E-43AB-810A-31A8BF269858}" type="pres">
      <dgm:prSet presAssocID="{AB9B9D03-95A2-4ABC-AEBD-CC50065DE5DA}" presName="sibTrans" presStyleLbl="sibTrans2D1" presStyleIdx="2" presStyleCnt="3"/>
      <dgm:spPr/>
      <dgm:t>
        <a:bodyPr/>
        <a:lstStyle/>
        <a:p>
          <a:endParaRPr lang="zh-CN" altLang="en-US"/>
        </a:p>
      </dgm:t>
    </dgm:pt>
    <dgm:pt modelId="{C1105DAF-A215-49C0-BEFF-EAFBDF5BD528}" type="pres">
      <dgm:prSet presAssocID="{AB9B9D03-95A2-4ABC-AEBD-CC50065DE5DA}" presName="connectorText" presStyleLbl="sibTrans2D1" presStyleIdx="2" presStyleCnt="3"/>
      <dgm:spPr/>
      <dgm:t>
        <a:bodyPr/>
        <a:lstStyle/>
        <a:p>
          <a:endParaRPr lang="zh-CN" altLang="en-US"/>
        </a:p>
      </dgm:t>
    </dgm:pt>
    <dgm:pt modelId="{243F7E79-68C6-4ACB-A67C-16C803004632}" type="pres">
      <dgm:prSet presAssocID="{18F1A285-DF7F-4D6F-90D8-4044E1988B0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0E338DE-3BFB-44A8-9B31-74DE0656EB67}" type="presOf" srcId="{C97A14EC-BDFD-4059-8BC1-78792A9A2C25}" destId="{3017DF03-FEFE-423A-B44F-8BC71B5DB76D}" srcOrd="0" destOrd="0" presId="urn:microsoft.com/office/officeart/2005/8/layout/process1"/>
    <dgm:cxn modelId="{C7B98CBA-ECEC-4E01-938D-008A2C159A0B}" type="presOf" srcId="{AB9B9D03-95A2-4ABC-AEBD-CC50065DE5DA}" destId="{B1C77D73-0A1E-43AB-810A-31A8BF269858}" srcOrd="0" destOrd="0" presId="urn:microsoft.com/office/officeart/2005/8/layout/process1"/>
    <dgm:cxn modelId="{3A370F10-0D56-453D-A289-9382C36C25BA}" srcId="{18148941-C449-4B8E-A51D-DABFCC5A3135}" destId="{18F1A285-DF7F-4D6F-90D8-4044E1988B05}" srcOrd="3" destOrd="0" parTransId="{4CB5BE6B-52CF-4D12-A197-38DB2E8CFB6C}" sibTransId="{4EE5E361-950E-4FCE-A76F-330B9AFD96DC}"/>
    <dgm:cxn modelId="{6BEE99A7-A2B8-47A2-BC59-14E945F3467E}" type="presOf" srcId="{8A148C81-8EEA-44F6-96E3-6A1BB008E51F}" destId="{F6963DB4-7E40-447F-8584-8E407F715567}" srcOrd="0" destOrd="0" presId="urn:microsoft.com/office/officeart/2005/8/layout/process1"/>
    <dgm:cxn modelId="{51A1AF8D-741F-446D-919E-45F330AE1EDC}" type="presOf" srcId="{AF9D8773-2216-45F5-BE08-D37DEF3C740B}" destId="{8E51949E-08A5-4BB7-B964-3FD85E0C460E}" srcOrd="0" destOrd="0" presId="urn:microsoft.com/office/officeart/2005/8/layout/process1"/>
    <dgm:cxn modelId="{F2D5CF8A-6766-499C-AFDE-837A5386140B}" srcId="{18148941-C449-4B8E-A51D-DABFCC5A3135}" destId="{0EB78FC9-32B5-46EA-97D2-19C69FB744A4}" srcOrd="0" destOrd="0" parTransId="{0A67C609-ED2A-4F23-993B-D7814BB9CEC5}" sibTransId="{C97A14EC-BDFD-4059-8BC1-78792A9A2C25}"/>
    <dgm:cxn modelId="{6AB609C9-E134-4786-AAAD-8F898A57C66D}" srcId="{18148941-C449-4B8E-A51D-DABFCC5A3135}" destId="{8A148C81-8EEA-44F6-96E3-6A1BB008E51F}" srcOrd="1" destOrd="0" parTransId="{8867E6F6-2F4F-425A-8147-0CDFC782F3DA}" sibTransId="{AF9D8773-2216-45F5-BE08-D37DEF3C740B}"/>
    <dgm:cxn modelId="{A9E8DE76-B65A-4029-8007-A21A2B8793C3}" type="presOf" srcId="{4E96227B-5719-4EE5-AB9E-096759D2FA04}" destId="{DE99C19D-6A5F-401E-9C27-10A42D67330C}" srcOrd="0" destOrd="0" presId="urn:microsoft.com/office/officeart/2005/8/layout/process1"/>
    <dgm:cxn modelId="{DAB09DD9-6BB2-441F-9E1E-87F1906DD72D}" type="presOf" srcId="{AB9B9D03-95A2-4ABC-AEBD-CC50065DE5DA}" destId="{C1105DAF-A215-49C0-BEFF-EAFBDF5BD528}" srcOrd="1" destOrd="0" presId="urn:microsoft.com/office/officeart/2005/8/layout/process1"/>
    <dgm:cxn modelId="{5BB464E9-72CF-4583-9AC5-3A0C65FFDE38}" type="presOf" srcId="{18148941-C449-4B8E-A51D-DABFCC5A3135}" destId="{C8D97D13-4295-46E6-AED6-31E569E1AD8F}" srcOrd="0" destOrd="0" presId="urn:microsoft.com/office/officeart/2005/8/layout/process1"/>
    <dgm:cxn modelId="{757E8D09-CA06-406F-865B-87C0DDF01C4B}" type="presOf" srcId="{C97A14EC-BDFD-4059-8BC1-78792A9A2C25}" destId="{1EAC56C2-2679-4EF0-A7A1-6A5BC90C1C13}" srcOrd="1" destOrd="0" presId="urn:microsoft.com/office/officeart/2005/8/layout/process1"/>
    <dgm:cxn modelId="{5B1435B2-D965-4017-8B39-09CE29EC739E}" type="presOf" srcId="{18F1A285-DF7F-4D6F-90D8-4044E1988B05}" destId="{243F7E79-68C6-4ACB-A67C-16C803004632}" srcOrd="0" destOrd="0" presId="urn:microsoft.com/office/officeart/2005/8/layout/process1"/>
    <dgm:cxn modelId="{08B92673-F302-44E6-A68A-4B629B9612B7}" type="presOf" srcId="{AF9D8773-2216-45F5-BE08-D37DEF3C740B}" destId="{3F976BCF-4853-4B69-BA01-8553F6B953A8}" srcOrd="1" destOrd="0" presId="urn:microsoft.com/office/officeart/2005/8/layout/process1"/>
    <dgm:cxn modelId="{8D7139E4-9010-435F-B498-724EA61226B1}" srcId="{18148941-C449-4B8E-A51D-DABFCC5A3135}" destId="{4E96227B-5719-4EE5-AB9E-096759D2FA04}" srcOrd="2" destOrd="0" parTransId="{B316EA9C-53CC-4750-8B3A-74EE930274F6}" sibTransId="{AB9B9D03-95A2-4ABC-AEBD-CC50065DE5DA}"/>
    <dgm:cxn modelId="{4E590238-36A9-4AEA-A5C9-49B1EEB305BD}" type="presOf" srcId="{0EB78FC9-32B5-46EA-97D2-19C69FB744A4}" destId="{05D0AE7A-3263-4610-96BF-159779F48603}" srcOrd="0" destOrd="0" presId="urn:microsoft.com/office/officeart/2005/8/layout/process1"/>
    <dgm:cxn modelId="{C34AAD88-AE7F-4F88-AABF-82FED1CD434E}" type="presParOf" srcId="{C8D97D13-4295-46E6-AED6-31E569E1AD8F}" destId="{05D0AE7A-3263-4610-96BF-159779F48603}" srcOrd="0" destOrd="0" presId="urn:microsoft.com/office/officeart/2005/8/layout/process1"/>
    <dgm:cxn modelId="{D414CCA9-B3ED-4BA5-8B37-FABC473C83A3}" type="presParOf" srcId="{C8D97D13-4295-46E6-AED6-31E569E1AD8F}" destId="{3017DF03-FEFE-423A-B44F-8BC71B5DB76D}" srcOrd="1" destOrd="0" presId="urn:microsoft.com/office/officeart/2005/8/layout/process1"/>
    <dgm:cxn modelId="{DA38E0D8-FC68-4C29-BA76-29B3C1878A70}" type="presParOf" srcId="{3017DF03-FEFE-423A-B44F-8BC71B5DB76D}" destId="{1EAC56C2-2679-4EF0-A7A1-6A5BC90C1C13}" srcOrd="0" destOrd="0" presId="urn:microsoft.com/office/officeart/2005/8/layout/process1"/>
    <dgm:cxn modelId="{FE110FCA-A68B-4246-85B2-D46C9D8A58A7}" type="presParOf" srcId="{C8D97D13-4295-46E6-AED6-31E569E1AD8F}" destId="{F6963DB4-7E40-447F-8584-8E407F715567}" srcOrd="2" destOrd="0" presId="urn:microsoft.com/office/officeart/2005/8/layout/process1"/>
    <dgm:cxn modelId="{4CE79F45-830E-488D-B1F4-48BEAD9A313E}" type="presParOf" srcId="{C8D97D13-4295-46E6-AED6-31E569E1AD8F}" destId="{8E51949E-08A5-4BB7-B964-3FD85E0C460E}" srcOrd="3" destOrd="0" presId="urn:microsoft.com/office/officeart/2005/8/layout/process1"/>
    <dgm:cxn modelId="{74BE2804-BADD-49F9-AF2C-58AE166DE20F}" type="presParOf" srcId="{8E51949E-08A5-4BB7-B964-3FD85E0C460E}" destId="{3F976BCF-4853-4B69-BA01-8553F6B953A8}" srcOrd="0" destOrd="0" presId="urn:microsoft.com/office/officeart/2005/8/layout/process1"/>
    <dgm:cxn modelId="{D9A63D9D-425C-4159-91A4-C10CCBAEEE75}" type="presParOf" srcId="{C8D97D13-4295-46E6-AED6-31E569E1AD8F}" destId="{DE99C19D-6A5F-401E-9C27-10A42D67330C}" srcOrd="4" destOrd="0" presId="urn:microsoft.com/office/officeart/2005/8/layout/process1"/>
    <dgm:cxn modelId="{FCE70E38-D9B2-4484-BBE2-A0DDD386FB0A}" type="presParOf" srcId="{C8D97D13-4295-46E6-AED6-31E569E1AD8F}" destId="{B1C77D73-0A1E-43AB-810A-31A8BF269858}" srcOrd="5" destOrd="0" presId="urn:microsoft.com/office/officeart/2005/8/layout/process1"/>
    <dgm:cxn modelId="{64F6D6A1-2D85-4B52-B8D6-700B93793C0A}" type="presParOf" srcId="{B1C77D73-0A1E-43AB-810A-31A8BF269858}" destId="{C1105DAF-A215-49C0-BEFF-EAFBDF5BD528}" srcOrd="0" destOrd="0" presId="urn:microsoft.com/office/officeart/2005/8/layout/process1"/>
    <dgm:cxn modelId="{5C900801-E075-42D6-ACA1-5EC13706CE20}" type="presParOf" srcId="{C8D97D13-4295-46E6-AED6-31E569E1AD8F}" destId="{243F7E79-68C6-4ACB-A67C-16C803004632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1C7E52-461E-4D49-971E-8C53905DC0BE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</dgm:pt>
    <dgm:pt modelId="{27F62DAD-CBEF-4614-BB71-9366F087C60B}">
      <dgm:prSet phldrT="[文本]"/>
      <dgm:spPr/>
      <dgm:t>
        <a:bodyPr/>
        <a:lstStyle/>
        <a:p>
          <a:r>
            <a:rPr lang="ko-KR" altLang="en-US" dirty="0" smtClean="0"/>
            <a:t>주택 구매자</a:t>
          </a:r>
          <a:endParaRPr lang="zh-CN" altLang="en-US" dirty="0"/>
        </a:p>
      </dgm:t>
    </dgm:pt>
    <dgm:pt modelId="{48A67F57-A807-43F3-8880-44942A3F9F1E}" type="parTrans" cxnId="{3B7563BA-E4A0-4C18-BFA2-0A2682C62C95}">
      <dgm:prSet/>
      <dgm:spPr/>
      <dgm:t>
        <a:bodyPr/>
        <a:lstStyle/>
        <a:p>
          <a:endParaRPr lang="zh-CN" altLang="en-US"/>
        </a:p>
      </dgm:t>
    </dgm:pt>
    <dgm:pt modelId="{9077D074-0673-4875-BE10-756158F6A37D}" type="sibTrans" cxnId="{3B7563BA-E4A0-4C18-BFA2-0A2682C62C95}">
      <dgm:prSet/>
      <dgm:spPr/>
      <dgm:t>
        <a:bodyPr/>
        <a:lstStyle/>
        <a:p>
          <a:endParaRPr lang="zh-CN" altLang="en-US"/>
        </a:p>
      </dgm:t>
    </dgm:pt>
    <dgm:pt modelId="{04BFDB26-E468-4AB0-A822-CF210EB8EC52}">
      <dgm:prSet phldrT="[文本]"/>
      <dgm:spPr/>
      <dgm:t>
        <a:bodyPr/>
        <a:lstStyle/>
        <a:p>
          <a:r>
            <a:rPr lang="en-US" altLang="zh-CN" dirty="0" smtClean="0"/>
            <a:t>VR house</a:t>
          </a:r>
          <a:endParaRPr lang="zh-CN" altLang="en-US" dirty="0"/>
        </a:p>
      </dgm:t>
    </dgm:pt>
    <dgm:pt modelId="{36BDEF61-B76C-45B7-98E4-F3726D80F46B}" type="parTrans" cxnId="{5DAD8D46-48E4-419B-BBFF-4D6EA5A6AA5A}">
      <dgm:prSet/>
      <dgm:spPr/>
      <dgm:t>
        <a:bodyPr/>
        <a:lstStyle/>
        <a:p>
          <a:endParaRPr lang="zh-CN" altLang="en-US"/>
        </a:p>
      </dgm:t>
    </dgm:pt>
    <dgm:pt modelId="{68F881CA-B5E3-4CB9-847A-AF6BBE966387}" type="sibTrans" cxnId="{5DAD8D46-48E4-419B-BBFF-4D6EA5A6AA5A}">
      <dgm:prSet/>
      <dgm:spPr/>
      <dgm:t>
        <a:bodyPr/>
        <a:lstStyle/>
        <a:p>
          <a:endParaRPr lang="zh-CN" altLang="en-US"/>
        </a:p>
      </dgm:t>
    </dgm:pt>
    <dgm:pt modelId="{92E8E9C2-0A01-4CBA-9101-5BDCA7181BD3}">
      <dgm:prSet phldrT="[文本]"/>
      <dgm:spPr/>
      <dgm:t>
        <a:bodyPr/>
        <a:lstStyle/>
        <a:p>
          <a:r>
            <a:rPr lang="ko-KR" altLang="en-US" dirty="0" smtClean="0"/>
            <a:t>주택결정</a:t>
          </a:r>
          <a:endParaRPr lang="zh-CN" altLang="en-US" dirty="0"/>
        </a:p>
      </dgm:t>
    </dgm:pt>
    <dgm:pt modelId="{55736600-C872-446D-BF9C-C3C1E2493FFA}" type="parTrans" cxnId="{5835027D-921F-4970-A0E3-D4DC60338B89}">
      <dgm:prSet/>
      <dgm:spPr/>
      <dgm:t>
        <a:bodyPr/>
        <a:lstStyle/>
        <a:p>
          <a:endParaRPr lang="zh-CN" altLang="en-US"/>
        </a:p>
      </dgm:t>
    </dgm:pt>
    <dgm:pt modelId="{684C4BE7-8447-43C1-BA94-6A16E2452FB1}" type="sibTrans" cxnId="{5835027D-921F-4970-A0E3-D4DC60338B89}">
      <dgm:prSet/>
      <dgm:spPr/>
      <dgm:t>
        <a:bodyPr/>
        <a:lstStyle/>
        <a:p>
          <a:endParaRPr lang="zh-CN" altLang="en-US"/>
        </a:p>
      </dgm:t>
    </dgm:pt>
    <dgm:pt modelId="{BB1F53C6-C193-49BE-BC8B-E9E3C7E47931}" type="pres">
      <dgm:prSet presAssocID="{611C7E52-461E-4D49-971E-8C53905DC0BE}" presName="Name0" presStyleCnt="0">
        <dgm:presLayoutVars>
          <dgm:dir/>
          <dgm:resizeHandles val="exact"/>
        </dgm:presLayoutVars>
      </dgm:prSet>
      <dgm:spPr/>
    </dgm:pt>
    <dgm:pt modelId="{8C8E6F7D-C9E6-46E4-87D2-36725BE0E256}" type="pres">
      <dgm:prSet presAssocID="{27F62DAD-CBEF-4614-BB71-9366F087C60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E75F3E0-ED54-48CF-995A-45D29970BB6A}" type="pres">
      <dgm:prSet presAssocID="{9077D074-0673-4875-BE10-756158F6A37D}" presName="sibTrans" presStyleLbl="sibTrans2D1" presStyleIdx="0" presStyleCnt="2"/>
      <dgm:spPr/>
      <dgm:t>
        <a:bodyPr/>
        <a:lstStyle/>
        <a:p>
          <a:endParaRPr lang="zh-CN" altLang="en-US"/>
        </a:p>
      </dgm:t>
    </dgm:pt>
    <dgm:pt modelId="{642528A1-3B01-4F40-B601-6409B40F97E7}" type="pres">
      <dgm:prSet presAssocID="{9077D074-0673-4875-BE10-756158F6A37D}" presName="connectorText" presStyleLbl="sibTrans2D1" presStyleIdx="0" presStyleCnt="2"/>
      <dgm:spPr/>
      <dgm:t>
        <a:bodyPr/>
        <a:lstStyle/>
        <a:p>
          <a:endParaRPr lang="zh-CN" altLang="en-US"/>
        </a:p>
      </dgm:t>
    </dgm:pt>
    <dgm:pt modelId="{18A6CE3C-A20F-42A5-914D-9EA4580B9800}" type="pres">
      <dgm:prSet presAssocID="{04BFDB26-E468-4AB0-A822-CF210EB8EC5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57826B4-3116-4705-9EE7-AD7947413634}" type="pres">
      <dgm:prSet presAssocID="{68F881CA-B5E3-4CB9-847A-AF6BBE966387}" presName="sibTrans" presStyleLbl="sibTrans2D1" presStyleIdx="1" presStyleCnt="2"/>
      <dgm:spPr/>
      <dgm:t>
        <a:bodyPr/>
        <a:lstStyle/>
        <a:p>
          <a:endParaRPr lang="zh-CN" altLang="en-US"/>
        </a:p>
      </dgm:t>
    </dgm:pt>
    <dgm:pt modelId="{769366B0-92F4-4BE1-B592-86DC677013E0}" type="pres">
      <dgm:prSet presAssocID="{68F881CA-B5E3-4CB9-847A-AF6BBE966387}" presName="connectorText" presStyleLbl="sibTrans2D1" presStyleIdx="1" presStyleCnt="2"/>
      <dgm:spPr/>
      <dgm:t>
        <a:bodyPr/>
        <a:lstStyle/>
        <a:p>
          <a:endParaRPr lang="zh-CN" altLang="en-US"/>
        </a:p>
      </dgm:t>
    </dgm:pt>
    <dgm:pt modelId="{2036C9F1-3344-4787-B225-C360B3C869AF}" type="pres">
      <dgm:prSet presAssocID="{92E8E9C2-0A01-4CBA-9101-5BDCA7181BD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3626AE6-567C-4CDE-8036-06C127024520}" type="presOf" srcId="{27F62DAD-CBEF-4614-BB71-9366F087C60B}" destId="{8C8E6F7D-C9E6-46E4-87D2-36725BE0E256}" srcOrd="0" destOrd="0" presId="urn:microsoft.com/office/officeart/2005/8/layout/process1"/>
    <dgm:cxn modelId="{4243D130-62F2-48F8-B16B-21EC6FFFE45A}" type="presOf" srcId="{68F881CA-B5E3-4CB9-847A-AF6BBE966387}" destId="{557826B4-3116-4705-9EE7-AD7947413634}" srcOrd="0" destOrd="0" presId="urn:microsoft.com/office/officeart/2005/8/layout/process1"/>
    <dgm:cxn modelId="{5835027D-921F-4970-A0E3-D4DC60338B89}" srcId="{611C7E52-461E-4D49-971E-8C53905DC0BE}" destId="{92E8E9C2-0A01-4CBA-9101-5BDCA7181BD3}" srcOrd="2" destOrd="0" parTransId="{55736600-C872-446D-BF9C-C3C1E2493FFA}" sibTransId="{684C4BE7-8447-43C1-BA94-6A16E2452FB1}"/>
    <dgm:cxn modelId="{145B38E3-F6DC-4511-B8B2-2619E1F394A9}" type="presOf" srcId="{611C7E52-461E-4D49-971E-8C53905DC0BE}" destId="{BB1F53C6-C193-49BE-BC8B-E9E3C7E47931}" srcOrd="0" destOrd="0" presId="urn:microsoft.com/office/officeart/2005/8/layout/process1"/>
    <dgm:cxn modelId="{CEC6D93F-F5F9-41AF-BE00-B8D81410B38A}" type="presOf" srcId="{04BFDB26-E468-4AB0-A822-CF210EB8EC52}" destId="{18A6CE3C-A20F-42A5-914D-9EA4580B9800}" srcOrd="0" destOrd="0" presId="urn:microsoft.com/office/officeart/2005/8/layout/process1"/>
    <dgm:cxn modelId="{3B7563BA-E4A0-4C18-BFA2-0A2682C62C95}" srcId="{611C7E52-461E-4D49-971E-8C53905DC0BE}" destId="{27F62DAD-CBEF-4614-BB71-9366F087C60B}" srcOrd="0" destOrd="0" parTransId="{48A67F57-A807-43F3-8880-44942A3F9F1E}" sibTransId="{9077D074-0673-4875-BE10-756158F6A37D}"/>
    <dgm:cxn modelId="{6CB8238D-EC9C-4A52-9F23-C78CCE04E4DD}" type="presOf" srcId="{9077D074-0673-4875-BE10-756158F6A37D}" destId="{1E75F3E0-ED54-48CF-995A-45D29970BB6A}" srcOrd="0" destOrd="0" presId="urn:microsoft.com/office/officeart/2005/8/layout/process1"/>
    <dgm:cxn modelId="{96A20176-F8C3-4BE1-AE77-CBFEFB65AB89}" type="presOf" srcId="{68F881CA-B5E3-4CB9-847A-AF6BBE966387}" destId="{769366B0-92F4-4BE1-B592-86DC677013E0}" srcOrd="1" destOrd="0" presId="urn:microsoft.com/office/officeart/2005/8/layout/process1"/>
    <dgm:cxn modelId="{809B0AA0-9B1A-4C73-A7E1-BE5905D16390}" type="presOf" srcId="{92E8E9C2-0A01-4CBA-9101-5BDCA7181BD3}" destId="{2036C9F1-3344-4787-B225-C360B3C869AF}" srcOrd="0" destOrd="0" presId="urn:microsoft.com/office/officeart/2005/8/layout/process1"/>
    <dgm:cxn modelId="{5DAD8D46-48E4-419B-BBFF-4D6EA5A6AA5A}" srcId="{611C7E52-461E-4D49-971E-8C53905DC0BE}" destId="{04BFDB26-E468-4AB0-A822-CF210EB8EC52}" srcOrd="1" destOrd="0" parTransId="{36BDEF61-B76C-45B7-98E4-F3726D80F46B}" sibTransId="{68F881CA-B5E3-4CB9-847A-AF6BBE966387}"/>
    <dgm:cxn modelId="{7A3061C8-FD66-4A9E-9F8F-629DB4344160}" type="presOf" srcId="{9077D074-0673-4875-BE10-756158F6A37D}" destId="{642528A1-3B01-4F40-B601-6409B40F97E7}" srcOrd="1" destOrd="0" presId="urn:microsoft.com/office/officeart/2005/8/layout/process1"/>
    <dgm:cxn modelId="{BBA9B984-ED50-4845-9060-57B84CABD787}" type="presParOf" srcId="{BB1F53C6-C193-49BE-BC8B-E9E3C7E47931}" destId="{8C8E6F7D-C9E6-46E4-87D2-36725BE0E256}" srcOrd="0" destOrd="0" presId="urn:microsoft.com/office/officeart/2005/8/layout/process1"/>
    <dgm:cxn modelId="{42021DA4-DF1D-4CFA-8C3E-B0C273C3C124}" type="presParOf" srcId="{BB1F53C6-C193-49BE-BC8B-E9E3C7E47931}" destId="{1E75F3E0-ED54-48CF-995A-45D29970BB6A}" srcOrd="1" destOrd="0" presId="urn:microsoft.com/office/officeart/2005/8/layout/process1"/>
    <dgm:cxn modelId="{37F5BE6B-82AD-4EB0-B9A2-3933F821C43E}" type="presParOf" srcId="{1E75F3E0-ED54-48CF-995A-45D29970BB6A}" destId="{642528A1-3B01-4F40-B601-6409B40F97E7}" srcOrd="0" destOrd="0" presId="urn:microsoft.com/office/officeart/2005/8/layout/process1"/>
    <dgm:cxn modelId="{25451E9C-23DF-4465-80C6-8FD82C7B7AD6}" type="presParOf" srcId="{BB1F53C6-C193-49BE-BC8B-E9E3C7E47931}" destId="{18A6CE3C-A20F-42A5-914D-9EA4580B9800}" srcOrd="2" destOrd="0" presId="urn:microsoft.com/office/officeart/2005/8/layout/process1"/>
    <dgm:cxn modelId="{A2BB8799-24BE-488D-93C6-9C9A6AEE1CFE}" type="presParOf" srcId="{BB1F53C6-C193-49BE-BC8B-E9E3C7E47931}" destId="{557826B4-3116-4705-9EE7-AD7947413634}" srcOrd="3" destOrd="0" presId="urn:microsoft.com/office/officeart/2005/8/layout/process1"/>
    <dgm:cxn modelId="{756032F4-90A1-4E0A-B130-6543ADF76F89}" type="presParOf" srcId="{557826B4-3116-4705-9EE7-AD7947413634}" destId="{769366B0-92F4-4BE1-B592-86DC677013E0}" srcOrd="0" destOrd="0" presId="urn:microsoft.com/office/officeart/2005/8/layout/process1"/>
    <dgm:cxn modelId="{A112421E-BED7-4AD2-859B-D44F963A9C0E}" type="presParOf" srcId="{BB1F53C6-C193-49BE-BC8B-E9E3C7E47931}" destId="{2036C9F1-3344-4787-B225-C360B3C869AF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D0AE7A-3263-4610-96BF-159779F48603}">
      <dsp:nvSpPr>
        <dsp:cNvPr id="0" name=""/>
        <dsp:cNvSpPr/>
      </dsp:nvSpPr>
      <dsp:spPr>
        <a:xfrm>
          <a:off x="3069" y="449290"/>
          <a:ext cx="1342045" cy="9184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smtClean="0"/>
            <a:t>주택 구매자</a:t>
          </a:r>
          <a:endParaRPr lang="zh-CN" altLang="en-US" sz="1800" kern="1200" dirty="0"/>
        </a:p>
      </dsp:txBody>
      <dsp:txXfrm>
        <a:off x="29970" y="476191"/>
        <a:ext cx="1288243" cy="864660"/>
      </dsp:txXfrm>
    </dsp:sp>
    <dsp:sp modelId="{3017DF03-FEFE-423A-B44F-8BC71B5DB76D}">
      <dsp:nvSpPr>
        <dsp:cNvPr id="0" name=""/>
        <dsp:cNvSpPr/>
      </dsp:nvSpPr>
      <dsp:spPr>
        <a:xfrm>
          <a:off x="1479319" y="742107"/>
          <a:ext cx="284513" cy="3328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400" kern="1200"/>
        </a:p>
      </dsp:txBody>
      <dsp:txXfrm>
        <a:off x="1479319" y="808672"/>
        <a:ext cx="199159" cy="199697"/>
      </dsp:txXfrm>
    </dsp:sp>
    <dsp:sp modelId="{F6963DB4-7E40-447F-8584-8E407F715567}">
      <dsp:nvSpPr>
        <dsp:cNvPr id="0" name=""/>
        <dsp:cNvSpPr/>
      </dsp:nvSpPr>
      <dsp:spPr>
        <a:xfrm>
          <a:off x="1881933" y="449290"/>
          <a:ext cx="1342045" cy="9184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smtClean="0"/>
            <a:t>부동산 중개</a:t>
          </a:r>
          <a:endParaRPr lang="zh-CN" altLang="en-US" sz="1800" kern="1200" dirty="0"/>
        </a:p>
      </dsp:txBody>
      <dsp:txXfrm>
        <a:off x="1908834" y="476191"/>
        <a:ext cx="1288243" cy="864660"/>
      </dsp:txXfrm>
    </dsp:sp>
    <dsp:sp modelId="{8E51949E-08A5-4BB7-B964-3FD85E0C460E}">
      <dsp:nvSpPr>
        <dsp:cNvPr id="0" name=""/>
        <dsp:cNvSpPr/>
      </dsp:nvSpPr>
      <dsp:spPr>
        <a:xfrm>
          <a:off x="3358183" y="742107"/>
          <a:ext cx="284513" cy="3328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400" kern="1200"/>
        </a:p>
      </dsp:txBody>
      <dsp:txXfrm>
        <a:off x="3358183" y="808672"/>
        <a:ext cx="199159" cy="199697"/>
      </dsp:txXfrm>
    </dsp:sp>
    <dsp:sp modelId="{DE99C19D-6A5F-401E-9C27-10A42D67330C}">
      <dsp:nvSpPr>
        <dsp:cNvPr id="0" name=""/>
        <dsp:cNvSpPr/>
      </dsp:nvSpPr>
      <dsp:spPr>
        <a:xfrm>
          <a:off x="3760797" y="449290"/>
          <a:ext cx="1342045" cy="9184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Model House</a:t>
          </a:r>
          <a:endParaRPr lang="zh-CN" altLang="en-US" sz="1800" kern="1200" dirty="0"/>
        </a:p>
      </dsp:txBody>
      <dsp:txXfrm>
        <a:off x="3787698" y="476191"/>
        <a:ext cx="1288243" cy="864660"/>
      </dsp:txXfrm>
    </dsp:sp>
    <dsp:sp modelId="{B1C77D73-0A1E-43AB-810A-31A8BF269858}">
      <dsp:nvSpPr>
        <dsp:cNvPr id="0" name=""/>
        <dsp:cNvSpPr/>
      </dsp:nvSpPr>
      <dsp:spPr>
        <a:xfrm>
          <a:off x="5237047" y="742107"/>
          <a:ext cx="284513" cy="3328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400" kern="1200"/>
        </a:p>
      </dsp:txBody>
      <dsp:txXfrm>
        <a:off x="5237047" y="808672"/>
        <a:ext cx="199159" cy="199697"/>
      </dsp:txXfrm>
    </dsp:sp>
    <dsp:sp modelId="{243F7E79-68C6-4ACB-A67C-16C803004632}">
      <dsp:nvSpPr>
        <dsp:cNvPr id="0" name=""/>
        <dsp:cNvSpPr/>
      </dsp:nvSpPr>
      <dsp:spPr>
        <a:xfrm>
          <a:off x="5639660" y="449290"/>
          <a:ext cx="1342045" cy="9184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smtClean="0"/>
            <a:t>주택 결정</a:t>
          </a:r>
          <a:endParaRPr lang="zh-CN" altLang="en-US" sz="1800" kern="1200" dirty="0"/>
        </a:p>
      </dsp:txBody>
      <dsp:txXfrm>
        <a:off x="5666561" y="476191"/>
        <a:ext cx="1288243" cy="8646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8E6F7D-C9E6-46E4-87D2-36725BE0E256}">
      <dsp:nvSpPr>
        <dsp:cNvPr id="0" name=""/>
        <dsp:cNvSpPr/>
      </dsp:nvSpPr>
      <dsp:spPr>
        <a:xfrm>
          <a:off x="6138" y="1537771"/>
          <a:ext cx="1834867" cy="11009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300" kern="1200" dirty="0" smtClean="0"/>
            <a:t>주택 구매자</a:t>
          </a:r>
          <a:endParaRPr lang="zh-CN" altLang="en-US" sz="2300" kern="1200" dirty="0"/>
        </a:p>
      </dsp:txBody>
      <dsp:txXfrm>
        <a:off x="38383" y="1570016"/>
        <a:ext cx="1770377" cy="1036430"/>
      </dsp:txXfrm>
    </dsp:sp>
    <dsp:sp modelId="{1E75F3E0-ED54-48CF-995A-45D29970BB6A}">
      <dsp:nvSpPr>
        <dsp:cNvPr id="0" name=""/>
        <dsp:cNvSpPr/>
      </dsp:nvSpPr>
      <dsp:spPr>
        <a:xfrm>
          <a:off x="2024493" y="1860708"/>
          <a:ext cx="388991" cy="45504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900" kern="1200"/>
        </a:p>
      </dsp:txBody>
      <dsp:txXfrm>
        <a:off x="2024493" y="1951717"/>
        <a:ext cx="272294" cy="273029"/>
      </dsp:txXfrm>
    </dsp:sp>
    <dsp:sp modelId="{18A6CE3C-A20F-42A5-914D-9EA4580B9800}">
      <dsp:nvSpPr>
        <dsp:cNvPr id="0" name=""/>
        <dsp:cNvSpPr/>
      </dsp:nvSpPr>
      <dsp:spPr>
        <a:xfrm>
          <a:off x="2574954" y="1537771"/>
          <a:ext cx="1834867" cy="11009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300" kern="1200" dirty="0" smtClean="0"/>
            <a:t>VR house</a:t>
          </a:r>
          <a:endParaRPr lang="zh-CN" altLang="en-US" sz="2300" kern="1200" dirty="0"/>
        </a:p>
      </dsp:txBody>
      <dsp:txXfrm>
        <a:off x="2607199" y="1570016"/>
        <a:ext cx="1770377" cy="1036430"/>
      </dsp:txXfrm>
    </dsp:sp>
    <dsp:sp modelId="{557826B4-3116-4705-9EE7-AD7947413634}">
      <dsp:nvSpPr>
        <dsp:cNvPr id="0" name=""/>
        <dsp:cNvSpPr/>
      </dsp:nvSpPr>
      <dsp:spPr>
        <a:xfrm>
          <a:off x="4593308" y="1860708"/>
          <a:ext cx="388991" cy="45504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900" kern="1200"/>
        </a:p>
      </dsp:txBody>
      <dsp:txXfrm>
        <a:off x="4593308" y="1951717"/>
        <a:ext cx="272294" cy="273029"/>
      </dsp:txXfrm>
    </dsp:sp>
    <dsp:sp modelId="{2036C9F1-3344-4787-B225-C360B3C869AF}">
      <dsp:nvSpPr>
        <dsp:cNvPr id="0" name=""/>
        <dsp:cNvSpPr/>
      </dsp:nvSpPr>
      <dsp:spPr>
        <a:xfrm>
          <a:off x="5143769" y="1537771"/>
          <a:ext cx="1834867" cy="11009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300" kern="1200" dirty="0" smtClean="0"/>
            <a:t>주택결정</a:t>
          </a:r>
          <a:endParaRPr lang="zh-CN" altLang="en-US" sz="2300" kern="1200" dirty="0"/>
        </a:p>
      </dsp:txBody>
      <dsp:txXfrm>
        <a:off x="5176014" y="1570016"/>
        <a:ext cx="1770377" cy="103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벤처창업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en-US" altLang="zh-CN" dirty="0" smtClean="0"/>
          </a:p>
          <a:p>
            <a:pPr algn="r"/>
            <a:r>
              <a:rPr lang="en-US" altLang="zh-CN" dirty="0" smtClean="0"/>
              <a:t>WWB:</a:t>
            </a:r>
            <a:r>
              <a:rPr lang="ko-KR" altLang="en-US" dirty="0" smtClean="0"/>
              <a:t>신광남 </a:t>
            </a:r>
            <a:endParaRPr lang="en-US" altLang="ko-KR" dirty="0"/>
          </a:p>
          <a:p>
            <a:pPr algn="r"/>
            <a:r>
              <a:rPr lang="ko-KR" altLang="en-US" dirty="0" smtClean="0"/>
              <a:t>        강유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762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VR</a:t>
            </a:r>
            <a:r>
              <a:rPr lang="ko-KR" altLang="en-US" dirty="0" smtClean="0"/>
              <a:t> </a:t>
            </a:r>
            <a:r>
              <a:rPr lang="en-US" altLang="ko-KR" dirty="0" smtClean="0"/>
              <a:t>house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atinLnBrk="1">
              <a:lnSpc>
                <a:spcPct val="150000"/>
              </a:lnSpc>
            </a:pPr>
            <a:r>
              <a:rPr lang="en-US" altLang="ko-KR" sz="2400" dirty="0" smtClean="0"/>
              <a:t>VR</a:t>
            </a:r>
            <a:r>
              <a:rPr lang="ko-KR" altLang="en-US" sz="2400" dirty="0" smtClean="0"/>
              <a:t>이란 가상현실</a:t>
            </a:r>
            <a:r>
              <a:rPr lang="en-US" altLang="ko-KR" sz="2400" dirty="0" smtClean="0"/>
              <a:t>(Virtual Reality) </a:t>
            </a:r>
            <a:r>
              <a:rPr lang="ko-KR" altLang="en-US" sz="2400" dirty="0" smtClean="0"/>
              <a:t>입니다</a:t>
            </a:r>
            <a:r>
              <a:rPr lang="en-US" altLang="ko-KR" sz="2400" dirty="0"/>
              <a:t>.</a:t>
            </a:r>
            <a:endParaRPr lang="en-US" altLang="ko-KR" sz="2400" dirty="0" smtClean="0"/>
          </a:p>
          <a:p>
            <a:pPr latinLnBrk="1">
              <a:lnSpc>
                <a:spcPct val="150000"/>
              </a:lnSpc>
            </a:pPr>
            <a:r>
              <a:rPr lang="ko-KR" altLang="en-US" sz="2400" dirty="0" smtClean="0"/>
              <a:t>작년만 해도 주요 전시장을 빛낸 건 자동차였지만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올해는 그 자리를 </a:t>
            </a:r>
            <a:r>
              <a:rPr lang="en-US" altLang="ko-KR" sz="2400" dirty="0" smtClean="0"/>
              <a:t>VR </a:t>
            </a:r>
            <a:r>
              <a:rPr lang="ko-KR" altLang="en-US" sz="2400" dirty="0" smtClean="0"/>
              <a:t>기기와 </a:t>
            </a:r>
            <a:r>
              <a:rPr lang="en-US" altLang="ko-KR" sz="2400" dirty="0" smtClean="0"/>
              <a:t>VR </a:t>
            </a:r>
            <a:r>
              <a:rPr lang="ko-KR" altLang="en-US" sz="2400" dirty="0" smtClean="0"/>
              <a:t>콘텐츠들이 메웠다는 평가다</a:t>
            </a:r>
            <a:r>
              <a:rPr lang="en-US" altLang="ko-KR" sz="2400" dirty="0" smtClean="0"/>
              <a:t>. </a:t>
            </a:r>
            <a:r>
              <a:rPr lang="ko-KR" altLang="en-US" sz="2400" dirty="0" smtClean="0"/>
              <a:t>삼성전자의 </a:t>
            </a:r>
            <a:r>
              <a:rPr lang="en-US" altLang="ko-KR" sz="2400" dirty="0" smtClean="0"/>
              <a:t>VR </a:t>
            </a:r>
            <a:r>
              <a:rPr lang="ko-KR" altLang="en-US" sz="2400" dirty="0" smtClean="0"/>
              <a:t>체험관을 비롯해 </a:t>
            </a:r>
            <a:r>
              <a:rPr lang="en-US" altLang="ko-KR" sz="2400" dirty="0" smtClean="0"/>
              <a:t>VR</a:t>
            </a:r>
            <a:r>
              <a:rPr lang="ko-KR" altLang="en-US" sz="2400" dirty="0" smtClean="0"/>
              <a:t>제품 전시장은 관람객들이 줄지을 정도로 주목을 끌었다</a:t>
            </a:r>
            <a:r>
              <a:rPr lang="en-US" altLang="ko-KR" sz="24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 smtClean="0"/>
              <a:t>주택 분양시장도 </a:t>
            </a:r>
            <a:r>
              <a:rPr lang="en-US" altLang="ko-KR" sz="2400" dirty="0" smtClean="0"/>
              <a:t>VR</a:t>
            </a:r>
            <a:r>
              <a:rPr lang="ko-KR" altLang="en-US" sz="2400" dirty="0" smtClean="0"/>
              <a:t>이 활성화되면 마케팅 방법이 획기적으로 바뀔 수 있다</a:t>
            </a:r>
            <a:r>
              <a:rPr lang="en-US" altLang="ko-KR" sz="2400" dirty="0" smtClean="0"/>
              <a:t>.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5367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圆角矩形 31"/>
          <p:cNvSpPr/>
          <p:nvPr/>
        </p:nvSpPr>
        <p:spPr>
          <a:xfrm>
            <a:off x="184731" y="3717032"/>
            <a:ext cx="7987669" cy="219159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>
            <a:off x="184731" y="718374"/>
            <a:ext cx="7987669" cy="227289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22413"/>
            <a:ext cx="8229600" cy="1143000"/>
          </a:xfrm>
        </p:spPr>
        <p:txBody>
          <a:bodyPr>
            <a:normAutofit/>
          </a:bodyPr>
          <a:lstStyle/>
          <a:p>
            <a:pPr algn="l"/>
            <a:endParaRPr lang="zh-CN" altLang="en-US" sz="2800" dirty="0"/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3887560"/>
              </p:ext>
            </p:extLst>
          </p:nvPr>
        </p:nvGraphicFramePr>
        <p:xfrm>
          <a:off x="395536" y="1006406"/>
          <a:ext cx="6984776" cy="1817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6" name="图示 25"/>
          <p:cNvGraphicFramePr/>
          <p:nvPr>
            <p:extLst>
              <p:ext uri="{D42A27DB-BD31-4B8C-83A1-F6EECF244321}">
                <p14:modId xmlns:p14="http://schemas.microsoft.com/office/powerpoint/2010/main" val="2395558513"/>
              </p:ext>
            </p:extLst>
          </p:nvPr>
        </p:nvGraphicFramePr>
        <p:xfrm>
          <a:off x="395536" y="2681536"/>
          <a:ext cx="6984776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395536" y="90304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현제 주택 구매과정 </a:t>
            </a:r>
            <a:endParaRPr lang="zh-CN" alt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0" y="29969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95536" y="3743807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VR house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4133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ko-KR" altLang="en-US" dirty="0" smtClean="0"/>
              <a:t>핵심제공가치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atinLnBrk="1">
              <a:lnSpc>
                <a:spcPct val="150000"/>
              </a:lnSpc>
            </a:pPr>
            <a:r>
              <a:rPr lang="en-US" altLang="zh-CN" sz="2400" dirty="0" smtClean="0">
                <a:latin typeface="+mn-ea"/>
              </a:rPr>
              <a:t>VR</a:t>
            </a:r>
            <a:r>
              <a:rPr lang="ko-KR" altLang="en-US" sz="2400" dirty="0" smtClean="0">
                <a:latin typeface="+mn-ea"/>
              </a:rPr>
              <a:t>을 이용한 사이버 모델하우스를 통해 가상현실 속에서 분양상품을 생생하게 살펴볼 수 있는 것이다</a:t>
            </a:r>
            <a:r>
              <a:rPr lang="en-US" altLang="ko-KR" sz="2400" dirty="0" smtClean="0">
                <a:latin typeface="+mn-ea"/>
              </a:rPr>
              <a:t>. </a:t>
            </a:r>
            <a:r>
              <a:rPr lang="ko-KR" altLang="en-US" sz="2400" dirty="0" smtClean="0">
                <a:latin typeface="+mn-ea"/>
              </a:rPr>
              <a:t>실제 주택안에 들어가 있는 것처럼 구석구석을 입체적으로 체험할 수 있고</a:t>
            </a:r>
            <a:r>
              <a:rPr lang="en-US" altLang="ko-KR" sz="2400" dirty="0" smtClean="0">
                <a:latin typeface="+mn-ea"/>
              </a:rPr>
              <a:t>, </a:t>
            </a:r>
            <a:r>
              <a:rPr lang="ko-KR" altLang="en-US" sz="2400" dirty="0" smtClean="0">
                <a:latin typeface="+mn-ea"/>
              </a:rPr>
              <a:t>복층 건물은 각 층별로 이동하며 살펴볼 수도 있다</a:t>
            </a:r>
            <a:r>
              <a:rPr lang="en-US" altLang="ko-KR" sz="2400" dirty="0" smtClean="0">
                <a:latin typeface="+mn-ea"/>
              </a:rPr>
              <a:t>. </a:t>
            </a:r>
            <a:endParaRPr lang="en-US" altLang="zh-CN" sz="24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4711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ko-KR" altLang="en-US" dirty="0" smtClean="0"/>
              <a:t>고객분류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1</a:t>
            </a:r>
            <a:r>
              <a:rPr lang="ko-KR" altLang="en-US" sz="2400" dirty="0" smtClean="0"/>
              <a:t>차 고객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부동산 투자자</a:t>
            </a:r>
            <a:endParaRPr lang="en-US" altLang="ko-KR" sz="2400" dirty="0" smtClean="0"/>
          </a:p>
          <a:p>
            <a:endParaRPr lang="en-US" altLang="ko-KR" sz="2400" dirty="0"/>
          </a:p>
          <a:p>
            <a:r>
              <a:rPr lang="en-US" altLang="ko-KR" sz="2400" dirty="0" smtClean="0"/>
              <a:t>2</a:t>
            </a:r>
            <a:r>
              <a:rPr lang="ko-KR" altLang="en-US" sz="2400" dirty="0" smtClean="0"/>
              <a:t>차 고객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주택 구매자</a:t>
            </a:r>
            <a:endParaRPr lang="en-US" altLang="ko-KR" sz="2400" dirty="0" smtClean="0"/>
          </a:p>
          <a:p>
            <a:endParaRPr lang="en-US" altLang="ko-KR" sz="2400" dirty="0"/>
          </a:p>
          <a:p>
            <a:r>
              <a:rPr lang="en-US" altLang="ko-KR" sz="2400" dirty="0" smtClean="0"/>
              <a:t>3</a:t>
            </a:r>
            <a:r>
              <a:rPr lang="ko-KR" altLang="en-US" sz="2400" dirty="0" smtClean="0"/>
              <a:t>차 고객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가구를 판매하는 사람</a:t>
            </a:r>
            <a:endParaRPr lang="en-US" altLang="ko-KR" sz="2400" dirty="0" smtClean="0"/>
          </a:p>
        </p:txBody>
      </p:sp>
    </p:spTree>
    <p:extLst>
      <p:ext uri="{BB962C8B-B14F-4D97-AF65-F5344CB8AC3E}">
        <p14:creationId xmlns:p14="http://schemas.microsoft.com/office/powerpoint/2010/main" val="5106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ko-KR" altLang="en-US" dirty="0"/>
              <a:t>수익공식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atinLnBrk="1">
              <a:lnSpc>
                <a:spcPct val="150000"/>
              </a:lnSpc>
            </a:pPr>
            <a:r>
              <a:rPr lang="ko-KR" altLang="en-US" sz="2400" dirty="0" smtClean="0"/>
              <a:t>전통적인 부동산 개발과정에 부동산 개발자가 땅을 가지기부터 </a:t>
            </a:r>
            <a:r>
              <a:rPr lang="en-US" altLang="ko-KR" sz="2400" dirty="0" smtClean="0"/>
              <a:t>House model</a:t>
            </a:r>
            <a:r>
              <a:rPr lang="ko-KR" altLang="en-US" sz="2400" dirty="0" smtClean="0"/>
              <a:t>를 밖으로 개방시키는게 걸리는 시간은 </a:t>
            </a:r>
            <a:r>
              <a:rPr lang="en-US" altLang="ko-KR" sz="2400" dirty="0" smtClean="0"/>
              <a:t>6</a:t>
            </a:r>
            <a:r>
              <a:rPr lang="ko-KR" altLang="en-US" sz="2400" dirty="0" smtClean="0"/>
              <a:t>달이상 입니다</a:t>
            </a:r>
            <a:r>
              <a:rPr lang="en-US" altLang="ko-KR" sz="2400" dirty="0" smtClean="0"/>
              <a:t>. VR model </a:t>
            </a:r>
            <a:r>
              <a:rPr lang="ko-KR" altLang="en-US" sz="2400" dirty="0" smtClean="0"/>
              <a:t>를 사용하면 이 시간을 절약할수 있습니다</a:t>
            </a:r>
            <a:r>
              <a:rPr lang="en-US" altLang="ko-KR" sz="2400" dirty="0" smtClean="0"/>
              <a:t>. </a:t>
            </a:r>
          </a:p>
          <a:p>
            <a:pPr latinLnBrk="1">
              <a:lnSpc>
                <a:spcPct val="150000"/>
              </a:lnSpc>
            </a:pPr>
            <a:r>
              <a:rPr lang="en-US" altLang="ko-KR" sz="2400" dirty="0" smtClean="0"/>
              <a:t>VR model </a:t>
            </a:r>
            <a:r>
              <a:rPr lang="ko-KR" altLang="en-US" sz="2400" dirty="0" smtClean="0"/>
              <a:t>의 원가는 실체 </a:t>
            </a:r>
            <a:r>
              <a:rPr lang="en-US" altLang="ko-KR" sz="2400" dirty="0" smtClean="0"/>
              <a:t>model</a:t>
            </a:r>
            <a:r>
              <a:rPr lang="ko-KR" altLang="en-US" sz="2400" dirty="0" smtClean="0"/>
              <a:t>의 원가의 </a:t>
            </a:r>
            <a:r>
              <a:rPr lang="en-US" altLang="ko-KR" sz="2400" dirty="0" smtClean="0"/>
              <a:t>10%</a:t>
            </a:r>
            <a:r>
              <a:rPr lang="ko-KR" altLang="en-US" sz="2400" dirty="0" smtClean="0"/>
              <a:t>만 되여 부둥산 개발자의 돈을 절약하였다</a:t>
            </a:r>
            <a:r>
              <a:rPr lang="en-US" altLang="ko-KR" sz="2400" dirty="0" smtClean="0"/>
              <a:t>.</a:t>
            </a:r>
          </a:p>
          <a:p>
            <a:pPr latinLnBrk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9080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ko-KR" altLang="en-US" dirty="0"/>
              <a:t>핵심자원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VR </a:t>
            </a:r>
            <a:r>
              <a:rPr lang="ko-KR" altLang="en-US" dirty="0" smtClean="0"/>
              <a:t>기술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927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182</Words>
  <Application>Microsoft Office PowerPoint</Application>
  <PresentationFormat>全屏显示(4:3)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벤처창업</vt:lpstr>
      <vt:lpstr>VR house</vt:lpstr>
      <vt:lpstr>PowerPoint 演示文稿</vt:lpstr>
      <vt:lpstr>핵심제공가치</vt:lpstr>
      <vt:lpstr>고객분류</vt:lpstr>
      <vt:lpstr>수익공식</vt:lpstr>
      <vt:lpstr>핵심자원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s05123714</dc:creator>
  <cp:lastModifiedBy>s05123714</cp:lastModifiedBy>
  <cp:revision>17</cp:revision>
  <dcterms:created xsi:type="dcterms:W3CDTF">2016-03-24T13:23:10Z</dcterms:created>
  <dcterms:modified xsi:type="dcterms:W3CDTF">2016-03-31T04:36:47Z</dcterms:modified>
</cp:coreProperties>
</file>